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Tolbena@Richmond.k12.ga.u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221" y="797802"/>
            <a:ext cx="10380133" cy="1646302"/>
          </a:xfrm>
        </p:spPr>
        <p:txBody>
          <a:bodyPr/>
          <a:lstStyle/>
          <a:p>
            <a:pPr algn="ctr"/>
            <a:r>
              <a:rPr lang="en-US" u="sng" dirty="0" smtClean="0"/>
              <a:t>Welcome to T. W. Josey High School</a:t>
            </a:r>
            <a:endParaRPr lang="en-US" u="sng" dirty="0"/>
          </a:p>
        </p:txBody>
      </p:sp>
      <p:pic>
        <p:nvPicPr>
          <p:cNvPr id="4" name="Picture 3" descr="Fichier:Logo Philadelphia Eagles 1996.svg — Wikipé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9032">
            <a:off x="2884358" y="2405327"/>
            <a:ext cx="5671816" cy="40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40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Fun Facts!!!!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55640"/>
            <a:ext cx="8596668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My name is Coach Tolbert, I am a 2005 Josey Graduate.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 received My Bachelor’s degree in Psychology from Paine College where I also played basketball.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 have been teaching for 7 years.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 am the Head JV Basketball coach.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827664"/>
              </p:ext>
            </p:extLst>
          </p:nvPr>
        </p:nvGraphicFramePr>
        <p:xfrm>
          <a:off x="9274002" y="221529"/>
          <a:ext cx="2736216" cy="364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22059573" imgH="29413168" progId="AcroExch.Document.DC">
                  <p:embed/>
                </p:oleObj>
              </mc:Choice>
              <mc:Fallback>
                <p:oleObj name="Acrobat Document" r:id="rId3" imgW="22059573" imgH="294131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74002" y="221529"/>
                        <a:ext cx="2736216" cy="3647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244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My </a:t>
            </a:r>
            <a:r>
              <a:rPr lang="en-US" u="sng" dirty="0"/>
              <a:t>C</a:t>
            </a:r>
            <a:r>
              <a:rPr lang="en-US" u="sng" dirty="0" smtClean="0"/>
              <a:t>lass Schedule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Period U. S History</a:t>
            </a:r>
          </a:p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Period Algebra 1B</a:t>
            </a:r>
          </a:p>
          <a:p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Period American Government</a:t>
            </a:r>
          </a:p>
          <a:p>
            <a:r>
              <a:rPr lang="en-US" sz="2400" dirty="0" smtClean="0"/>
              <a:t>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Period Planning</a:t>
            </a:r>
          </a:p>
          <a:p>
            <a:r>
              <a:rPr lang="en-US" sz="2400" dirty="0" smtClean="0"/>
              <a:t>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Period 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Grade Lit</a:t>
            </a:r>
          </a:p>
          <a:p>
            <a:r>
              <a:rPr lang="en-US" sz="2400" dirty="0" smtClean="0"/>
              <a:t>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period 10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Grade Lit.(Rivera)</a:t>
            </a:r>
          </a:p>
          <a:p>
            <a:r>
              <a:rPr lang="en-US" sz="2400" dirty="0" smtClean="0"/>
              <a:t>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Period Algebra 1B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4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Supplies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Notebook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Pencils/pens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Highlighters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Paper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Index cards</a:t>
            </a:r>
            <a:endParaRPr lang="en-US" sz="2400" dirty="0"/>
          </a:p>
        </p:txBody>
      </p:sp>
      <p:pic>
        <p:nvPicPr>
          <p:cNvPr id="4" name="Picture 3" descr="L'univers de ma classe: Les cahiers et classeurs de mes élèv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330">
            <a:off x="5248138" y="1930400"/>
            <a:ext cx="1620231" cy="1006249"/>
          </a:xfrm>
          <a:prstGeom prst="rect">
            <a:avLst/>
          </a:prstGeom>
        </p:spPr>
      </p:pic>
      <p:pic>
        <p:nvPicPr>
          <p:cNvPr id="5" name="Picture 4" descr="pencil and &lt;strong&gt;paper&lt;/strong&gt; | Flickr - Photo Sharing!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271">
            <a:off x="6342212" y="3766526"/>
            <a:ext cx="2103418" cy="1179886"/>
          </a:xfrm>
          <a:prstGeom prst="rect">
            <a:avLst/>
          </a:prstGeom>
        </p:spPr>
      </p:pic>
      <p:pic>
        <p:nvPicPr>
          <p:cNvPr id="6" name="Picture 5" descr="Highlighter Marker Felt Tip Pen · Free vector graphic on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50" y="4675335"/>
            <a:ext cx="2221435" cy="19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9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Class Rules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Be on time.</a:t>
            </a:r>
          </a:p>
          <a:p>
            <a:endParaRPr lang="en-US" sz="3600" dirty="0"/>
          </a:p>
          <a:p>
            <a:r>
              <a:rPr lang="en-US" sz="3600" dirty="0" smtClean="0"/>
              <a:t>Cellphones must be put up.</a:t>
            </a:r>
          </a:p>
          <a:p>
            <a:endParaRPr lang="en-US" sz="3600" dirty="0"/>
          </a:p>
          <a:p>
            <a:r>
              <a:rPr lang="en-US" sz="3600" dirty="0" smtClean="0"/>
              <a:t>Be respectful of peers.</a:t>
            </a:r>
          </a:p>
          <a:p>
            <a:endParaRPr lang="en-US" sz="3600" dirty="0"/>
          </a:p>
          <a:p>
            <a:r>
              <a:rPr lang="en-US" sz="3600" dirty="0" smtClean="0"/>
              <a:t>Positive attitudes.</a:t>
            </a:r>
          </a:p>
          <a:p>
            <a:endParaRPr lang="en-US" sz="3600" dirty="0"/>
          </a:p>
          <a:p>
            <a:r>
              <a:rPr lang="en-US" sz="3600" dirty="0" smtClean="0"/>
              <a:t>NO PROFANITY!!!!!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&lt;strong&gt;No&lt;/strong&gt; Phone Zone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08" y="2871694"/>
            <a:ext cx="4905615" cy="20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3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Contact Information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Email: </a:t>
            </a:r>
            <a:r>
              <a:rPr lang="en-US" sz="3600" dirty="0" smtClean="0">
                <a:hlinkClick r:id="rId2"/>
              </a:rPr>
              <a:t>Tolbena@Richmond.k12.ga.us</a:t>
            </a: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Phone: 762.233.4894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255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</TotalTime>
  <Words>132</Words>
  <Application>Microsoft Office PowerPoint</Application>
  <PresentationFormat>Widescreen</PresentationFormat>
  <Paragraphs>43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Acrobat Document</vt:lpstr>
      <vt:lpstr>Welcome to T. W. Josey High School</vt:lpstr>
      <vt:lpstr>Fun Facts!!!!</vt:lpstr>
      <vt:lpstr>My Class Schedule</vt:lpstr>
      <vt:lpstr>Supplies</vt:lpstr>
      <vt:lpstr>Class Rules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T. W. Josey High School</dc:title>
  <dc:creator>Tolbert, Najee</dc:creator>
  <cp:lastModifiedBy>Milton, Carnesha</cp:lastModifiedBy>
  <cp:revision>6</cp:revision>
  <dcterms:created xsi:type="dcterms:W3CDTF">2020-08-30T20:09:18Z</dcterms:created>
  <dcterms:modified xsi:type="dcterms:W3CDTF">2020-08-30T23:48:39Z</dcterms:modified>
</cp:coreProperties>
</file>